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18288000" cy="10287000"/>
  <p:notesSz cx="6858000" cy="9144000"/>
  <p:embeddedFontLst>
    <p:embeddedFont>
      <p:font typeface="Canva Sans Bold" charset="1" panose="020B0803030501040103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8.svg" Type="http://schemas.openxmlformats.org/officeDocument/2006/relationships/image"/><Relationship Id="rId6" Target="../media/aAGcV_02jQw.m4a" Type="http://schemas.microsoft.com/office/2007/relationships/media"/><Relationship Id="rId7" Target="../media/aAGcV_02jQw.m4a" Type="http://schemas.openxmlformats.org/officeDocument/2006/relationships/audio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98061" y="229293"/>
            <a:ext cx="9577582" cy="1772100"/>
          </a:xfrm>
          <a:custGeom>
            <a:avLst/>
            <a:gdLst/>
            <a:ahLst/>
            <a:cxnLst/>
            <a:rect r="r" b="b" t="t" l="l"/>
            <a:pathLst>
              <a:path h="1772100" w="9577582">
                <a:moveTo>
                  <a:pt x="0" y="0"/>
                </a:moveTo>
                <a:lnTo>
                  <a:pt x="9577582" y="0"/>
                </a:lnTo>
                <a:lnTo>
                  <a:pt x="9577582" y="1772100"/>
                </a:lnTo>
                <a:lnTo>
                  <a:pt x="0" y="1772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76326" y="2001393"/>
            <a:ext cx="2764398" cy="2764398"/>
          </a:xfrm>
          <a:custGeom>
            <a:avLst/>
            <a:gdLst/>
            <a:ahLst/>
            <a:cxnLst/>
            <a:rect r="r" b="b" t="t" l="l"/>
            <a:pathLst>
              <a:path h="2764398" w="2764398">
                <a:moveTo>
                  <a:pt x="0" y="0"/>
                </a:moveTo>
                <a:lnTo>
                  <a:pt x="2764398" y="0"/>
                </a:lnTo>
                <a:lnTo>
                  <a:pt x="2764398" y="2764398"/>
                </a:lnTo>
                <a:lnTo>
                  <a:pt x="0" y="2764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66733" y="0"/>
            <a:ext cx="5198942" cy="10287000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914" r="0" b="-1914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066960" y="3266468"/>
            <a:ext cx="4819892" cy="101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9"/>
              </a:lnSpc>
            </a:pPr>
            <a:r>
              <a:rPr lang="en-US" b="true" sz="5963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PSN  Headon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19827" y="4832425"/>
            <a:ext cx="11955816" cy="478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9"/>
              </a:lnSpc>
            </a:pPr>
            <a:r>
              <a:rPr lang="en-US" sz="337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PSN HeadOn app, developed by Technowin IT Infra Pvt. Ltd., is a mobile application built using Flutter. 🚀 It offers seamless and intuitive features designed to enhance user experience. 💡 The app integrates advanced functionalities to provide efficient solutions for users, ensuring smooth performance across multiple platforms. 📱⚡</a:t>
            </a:r>
          </a:p>
          <a:p>
            <a:pPr algn="ctr">
              <a:lnSpc>
                <a:spcPts val="4729"/>
              </a:lnSpc>
            </a:pPr>
          </a:p>
        </p:txBody>
      </p:sp>
      <p:pic>
        <p:nvPicPr>
          <p:cNvPr name="Picture 16" id="16">
            <a:hlinkClick action="ppaction://media"/>
          </p:cNvPr>
          <p:cNvPicPr>
            <a:picLocks noChangeAspect="true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16"/>
                </p:tgtEl>
              </p:cBhvr>
            </p:cmd>
            <p:audio>
              <p:cMediaNode vol="100000" showWhenStopped="false">
                <p:cTn/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75140" y="263067"/>
            <a:ext cx="4933039" cy="9760865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914" r="0" b="-1914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8098061" y="229293"/>
            <a:ext cx="9577582" cy="1772100"/>
          </a:xfrm>
          <a:custGeom>
            <a:avLst/>
            <a:gdLst/>
            <a:ahLst/>
            <a:cxnLst/>
            <a:rect r="r" b="b" t="t" l="l"/>
            <a:pathLst>
              <a:path h="1772100" w="9577582">
                <a:moveTo>
                  <a:pt x="0" y="0"/>
                </a:moveTo>
                <a:lnTo>
                  <a:pt x="9577582" y="0"/>
                </a:lnTo>
                <a:lnTo>
                  <a:pt x="9577582" y="1772100"/>
                </a:lnTo>
                <a:lnTo>
                  <a:pt x="0" y="177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259667" y="2584734"/>
            <a:ext cx="2181057" cy="2181057"/>
          </a:xfrm>
          <a:custGeom>
            <a:avLst/>
            <a:gdLst/>
            <a:ahLst/>
            <a:cxnLst/>
            <a:rect r="r" b="b" t="t" l="l"/>
            <a:pathLst>
              <a:path h="2181057" w="2181057">
                <a:moveTo>
                  <a:pt x="0" y="0"/>
                </a:moveTo>
                <a:lnTo>
                  <a:pt x="2181057" y="0"/>
                </a:lnTo>
                <a:lnTo>
                  <a:pt x="2181057" y="2181057"/>
                </a:lnTo>
                <a:lnTo>
                  <a:pt x="0" y="2181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028423" y="3268928"/>
            <a:ext cx="5082915" cy="108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54"/>
              </a:lnSpc>
            </a:pPr>
            <a:r>
              <a:rPr lang="en-US" b="true" sz="6324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PSN  OnTime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65602" y="4876861"/>
            <a:ext cx="11955816" cy="4182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9"/>
              </a:lnSpc>
            </a:pPr>
            <a:r>
              <a:rPr lang="en-US" sz="337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PSN Ontime app, created by Technowin IT Infra Pvt. Ltd., is a mobile application developed with Flutter. 🚀 It delivers smooth and user-friendly features aimed at improving the user experience. 💡 The app incorporates advanced capabilities to offer effective solutions, ensuring optimal performance across various platforms. 📱⚡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98061" y="229293"/>
            <a:ext cx="9577582" cy="1772100"/>
          </a:xfrm>
          <a:custGeom>
            <a:avLst/>
            <a:gdLst/>
            <a:ahLst/>
            <a:cxnLst/>
            <a:rect r="r" b="b" t="t" l="l"/>
            <a:pathLst>
              <a:path h="1772100" w="9577582">
                <a:moveTo>
                  <a:pt x="0" y="0"/>
                </a:moveTo>
                <a:lnTo>
                  <a:pt x="9577582" y="0"/>
                </a:lnTo>
                <a:lnTo>
                  <a:pt x="9577582" y="1772100"/>
                </a:lnTo>
                <a:lnTo>
                  <a:pt x="0" y="1772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97395" y="0"/>
            <a:ext cx="5176174" cy="10241950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0947" t="0" r="-10947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291817" y="2529218"/>
            <a:ext cx="8094106" cy="1781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9"/>
              </a:lnSpc>
            </a:pPr>
            <a:r>
              <a:rPr lang="en-US" b="true" sz="5106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Human Resource </a:t>
            </a:r>
          </a:p>
          <a:p>
            <a:pPr algn="ctr">
              <a:lnSpc>
                <a:spcPts val="7149"/>
              </a:lnSpc>
            </a:pPr>
            <a:r>
              <a:rPr lang="en-US" b="true" sz="5106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Management System App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32257" y="4610243"/>
            <a:ext cx="11570328" cy="521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6"/>
              </a:lnSpc>
            </a:pPr>
            <a:r>
              <a:rPr lang="en-US" sz="326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Human Resource Management System (HRMS) App, developed by Technowin IT Infra Pvt. Ltd., is a comprehensive solution for managing HR tasks efficiently. 💼📱 It offers user-friendly features to streamline employee data management, payroll processing, leave tracking, and more. ⚙️💡 The app ensures smooth performance across platforms, helping businesses optimize their HR operations seamlessly. ⚡👩‍💼👨‍💼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389581" y="286276"/>
            <a:ext cx="4909581" cy="9714449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0947" t="0" r="-10947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8098061" y="229293"/>
            <a:ext cx="9577582" cy="1772100"/>
          </a:xfrm>
          <a:custGeom>
            <a:avLst/>
            <a:gdLst/>
            <a:ahLst/>
            <a:cxnLst/>
            <a:rect r="r" b="b" t="t" l="l"/>
            <a:pathLst>
              <a:path h="1772100" w="9577582">
                <a:moveTo>
                  <a:pt x="0" y="0"/>
                </a:moveTo>
                <a:lnTo>
                  <a:pt x="9577582" y="0"/>
                </a:lnTo>
                <a:lnTo>
                  <a:pt x="9577582" y="1772100"/>
                </a:lnTo>
                <a:lnTo>
                  <a:pt x="0" y="1772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100232" y="2277022"/>
            <a:ext cx="2159068" cy="2390884"/>
          </a:xfrm>
          <a:custGeom>
            <a:avLst/>
            <a:gdLst/>
            <a:ahLst/>
            <a:cxnLst/>
            <a:rect r="r" b="b" t="t" l="l"/>
            <a:pathLst>
              <a:path h="2390884" w="2159068">
                <a:moveTo>
                  <a:pt x="0" y="0"/>
                </a:moveTo>
                <a:lnTo>
                  <a:pt x="2159068" y="0"/>
                </a:lnTo>
                <a:lnTo>
                  <a:pt x="2159068" y="2390885"/>
                </a:lnTo>
                <a:lnTo>
                  <a:pt x="0" y="23908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076024" y="2729181"/>
            <a:ext cx="8280152" cy="1781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9"/>
              </a:lnSpc>
            </a:pPr>
            <a:r>
              <a:rPr lang="en-US" b="true" sz="5106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Attendance capture</a:t>
            </a:r>
          </a:p>
          <a:p>
            <a:pPr algn="ctr">
              <a:lnSpc>
                <a:spcPts val="7149"/>
              </a:lnSpc>
            </a:pPr>
            <a:r>
              <a:rPr lang="en-US" b="true" sz="5106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Mobile  App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19827" y="4877457"/>
            <a:ext cx="11955816" cy="478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9"/>
              </a:lnSpc>
            </a:pPr>
            <a:r>
              <a:rPr lang="en-US" sz="337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Attendance Capture Mobile App, developed by Technowin IT Infra Pvt. Ltd. for Old Lady Remedy High School, is a seamless solution for managing student attendance. 📚💡 The app is designed for ease of use, offering quick and efficient attendance tracking with an intuitive interface. 📱✅ It ensures smooth performance across devices, making attendance management hassle-free for both staff and students. ⚡🎓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DAGcVaBaaSg</dc:identifier>
  <dcterms:modified xsi:type="dcterms:W3CDTF">2011-08-01T06:04:30Z</dcterms:modified>
  <cp:revision>1</cp:revision>
  <dc:title>technowin_app_video</dc:title>
</cp:coreProperties>
</file>